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8"/>
  </p:notesMasterIdLst>
  <p:handoutMasterIdLst>
    <p:handoutMasterId r:id="rId49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8" r:id="rId18"/>
    <p:sldId id="916" r:id="rId19"/>
    <p:sldId id="917" r:id="rId20"/>
    <p:sldId id="837" r:id="rId21"/>
    <p:sldId id="891" r:id="rId22"/>
    <p:sldId id="908" r:id="rId23"/>
    <p:sldId id="909" r:id="rId24"/>
    <p:sldId id="893" r:id="rId25"/>
    <p:sldId id="895" r:id="rId26"/>
    <p:sldId id="896" r:id="rId27"/>
    <p:sldId id="897" r:id="rId28"/>
    <p:sldId id="910" r:id="rId29"/>
    <p:sldId id="898" r:id="rId30"/>
    <p:sldId id="899" r:id="rId31"/>
    <p:sldId id="900" r:id="rId32"/>
    <p:sldId id="912" r:id="rId33"/>
    <p:sldId id="902" r:id="rId34"/>
    <p:sldId id="903" r:id="rId35"/>
    <p:sldId id="904" r:id="rId36"/>
    <p:sldId id="905" r:id="rId37"/>
    <p:sldId id="914" r:id="rId38"/>
    <p:sldId id="915" r:id="rId39"/>
    <p:sldId id="906" r:id="rId40"/>
    <p:sldId id="907" r:id="rId41"/>
    <p:sldId id="883" r:id="rId42"/>
    <p:sldId id="884" r:id="rId43"/>
    <p:sldId id="885" r:id="rId44"/>
    <p:sldId id="886" r:id="rId45"/>
    <p:sldId id="887" r:id="rId46"/>
    <p:sldId id="888" r:id="rId47"/>
  </p:sldIdLst>
  <p:sldSz cx="9144000" cy="5143500" type="screen16x9"/>
  <p:notesSz cx="7010400" cy="9296400"/>
  <p:custDataLst>
    <p:tags r:id="rId50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8" autoAdjust="0"/>
    <p:restoredTop sz="83586" autoAdjust="0"/>
  </p:normalViewPr>
  <p:slideViewPr>
    <p:cSldViewPr snapToGrid="0" snapToObjects="1" showGuides="1">
      <p:cViewPr>
        <p:scale>
          <a:sx n="170" d="100"/>
          <a:sy n="170" d="100"/>
        </p:scale>
        <p:origin x="21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2/2/25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2/2/25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19045-FB6B-9001-EB79-4DAB6759D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BE3794-FA90-7FF1-6DF9-E33162FC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46222-8BC3-E52C-F681-11D0766F8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45C4F-228E-E0EE-E665-796AB5C1E5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A909-0314-D0AE-EC19-47872724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126D4-6C10-5FD5-697B-F2A111151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04394-CF20-8737-5E8F-DA82F7B31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5729-D432-1C6B-4BD3-1DA915076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58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A5FA-D342-377C-AFB1-5E1646FE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FB62F-6225-7D89-E7D0-7B8756EFB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A2F1E5-2B54-A70B-1E7E-F2BDD077E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DF1F2-FEB9-E2F8-BA78-763E913B2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0" y="2417135"/>
            <a:ext cx="6708124" cy="401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3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369665"/>
            <a:ext cx="3469559" cy="28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896771" y="3372183"/>
            <a:ext cx="4901170" cy="8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6.c. Create integration for Splunk Observability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7F2FA-BA89-8A20-E1B9-F277362F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9" y="810106"/>
            <a:ext cx="8359041" cy="38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88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0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&amp; Report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75" y="949961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8B75-3610-5090-6CFB-4E81A578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99020-6EAD-DED6-7F9C-733476196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3CE995-8AE8-2505-9843-0481405E9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B9E6ED-7E26-0F5A-D3D8-887D880CE264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86BC8-571F-FEBA-D8F4-4A20FFCF0FC8}"/>
              </a:ext>
            </a:extLst>
          </p:cNvPr>
          <p:cNvSpPr txBox="1"/>
          <p:nvPr/>
        </p:nvSpPr>
        <p:spPr>
          <a:xfrm>
            <a:off x="368299" y="951191"/>
            <a:ext cx="8128338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Choose the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7990E2-2442-C45D-3712-F2370D7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3" y="1568664"/>
            <a:ext cx="4369769" cy="217794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7B52D8-6B39-57EC-9E95-5506AF8D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718" y="2832218"/>
            <a:ext cx="4914091" cy="18287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3E65F8-F003-E611-D8B0-A7DE28B27013}"/>
              </a:ext>
            </a:extLst>
          </p:cNvPr>
          <p:cNvCxnSpPr>
            <a:cxnSpLocks/>
          </p:cNvCxnSpPr>
          <p:nvPr/>
        </p:nvCxnSpPr>
        <p:spPr>
          <a:xfrm flipH="1" flipV="1">
            <a:off x="2848396" y="2571750"/>
            <a:ext cx="3957006" cy="187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0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837AC2E3-93E9-8AB6-0C9B-1CC5B8F1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" y="814732"/>
            <a:ext cx="7228499" cy="2624383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5D327D9-DCF1-FD73-D91B-CEE41BD4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98" y="1320344"/>
            <a:ext cx="7351615" cy="34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849170"/>
            <a:ext cx="2709042" cy="2349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0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90264" y="3219018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138894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and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74" y="923544"/>
            <a:ext cx="2834756" cy="191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3203847"/>
            <a:ext cx="2836069" cy="15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Macintosh PowerPoint</Application>
  <PresentationFormat>On-screen Show (16:9)</PresentationFormat>
  <Paragraphs>259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2025-02-02T18:14:36Z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